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2"/>
  </p:notesMasterIdLst>
  <p:sldIdLst>
    <p:sldId id="260" r:id="rId3"/>
    <p:sldId id="312" r:id="rId4"/>
    <p:sldId id="313" r:id="rId5"/>
    <p:sldId id="319" r:id="rId6"/>
    <p:sldId id="333" r:id="rId7"/>
    <p:sldId id="321" r:id="rId8"/>
    <p:sldId id="323" r:id="rId9"/>
    <p:sldId id="324" r:id="rId10"/>
    <p:sldId id="326" r:id="rId11"/>
    <p:sldId id="327" r:id="rId12"/>
    <p:sldId id="329" r:id="rId13"/>
    <p:sldId id="334" r:id="rId14"/>
    <p:sldId id="336" r:id="rId15"/>
    <p:sldId id="337" r:id="rId16"/>
    <p:sldId id="339" r:id="rId17"/>
    <p:sldId id="268" r:id="rId18"/>
    <p:sldId id="331" r:id="rId19"/>
    <p:sldId id="267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332" r:id="rId33"/>
    <p:sldId id="283" r:id="rId34"/>
    <p:sldId id="284" r:id="rId35"/>
    <p:sldId id="285" r:id="rId36"/>
    <p:sldId id="286" r:id="rId37"/>
    <p:sldId id="287" r:id="rId38"/>
    <p:sldId id="288" r:id="rId39"/>
    <p:sldId id="314" r:id="rId40"/>
    <p:sldId id="320" r:id="rId41"/>
  </p:sldIdLst>
  <p:sldSz cx="9144000" cy="5143500" type="screen16x9"/>
  <p:notesSz cx="6858000" cy="9144000"/>
  <p:embeddedFontLst>
    <p:embeddedFont>
      <p:font typeface="Anton" pitchFamily="2" charset="0"/>
      <p:regular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Helvetica Neue" panose="020B0604020202020204" charset="0"/>
      <p:regular r:id="rId48"/>
      <p:bold r:id="rId49"/>
      <p:italic r:id="rId50"/>
      <p:boldItalic r:id="rId51"/>
    </p:embeddedFont>
    <p:embeddedFont>
      <p:font typeface="Helvetica Neue Light" panose="020B0604020202020204" charset="0"/>
      <p:regular r:id="rId52"/>
      <p:bold r:id="rId53"/>
      <p:italic r:id="rId54"/>
      <p:boldItalic r:id="rId55"/>
    </p:embeddedFont>
    <p:embeddedFont>
      <p:font typeface="Lato" panose="020F0502020204030203" pitchFamily="3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DCF38-77F1-4CAC-A3A9-C78D7D918EFC}" v="1" dt="2022-10-02T18:24:07.707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71981" autoAdjust="0"/>
  </p:normalViewPr>
  <p:slideViewPr>
    <p:cSldViewPr snapToGrid="0">
      <p:cViewPr varScale="1">
        <p:scale>
          <a:sx n="77" d="100"/>
          <a:sy n="77" d="100"/>
        </p:scale>
        <p:origin x="17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4:50.693" v="142" actId="6549"/>
      <pc:docMkLst>
        <pc:docMk/>
      </pc:docMkLst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0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0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0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0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0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0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0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0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0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0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0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0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0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0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0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0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0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0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0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0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0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</pc:chgInfo>
</file>

<file path=ppt/media/image1.jpg>
</file>

<file path=ppt/media/image2.gif>
</file>

<file path=ppt/media/image3.gif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081af22816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081af22816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081af2281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081af2281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081af22816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081af22816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081af2281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081af2281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81af22816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81af22816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009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77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081af228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081af228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09b73e0c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09b73e0c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081af22816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081af22816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081af22816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081af22816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81af22816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81af22816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261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docs/Web/JavaScript/Reference/Global_Objects/D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 Y </a:t>
            </a:r>
            <a:r>
              <a:rPr lang="en-GB" sz="2000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</a:t>
            </a:r>
            <a:r>
              <a:rPr lang="en-GB" sz="2000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4"/>
          <p:cNvSpPr txBox="1"/>
          <p:nvPr/>
        </p:nvSpPr>
        <p:spPr>
          <a:xfrm>
            <a:off x="1393950" y="690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898" name="Google Shape;898;p104"/>
          <p:cNvGraphicFramePr/>
          <p:nvPr>
            <p:extLst>
              <p:ext uri="{D42A27DB-BD31-4B8C-83A1-F6EECF244321}">
                <p14:modId xmlns:p14="http://schemas.microsoft.com/office/powerpoint/2010/main" val="2035374050"/>
              </p:ext>
            </p:extLst>
          </p:nvPr>
        </p:nvGraphicFramePr>
        <p:xfrm>
          <a:off x="603338" y="1721038"/>
          <a:ext cx="7937325" cy="176787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getFullYear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2021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getMonth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11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diciembre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5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5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5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getDay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()) 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5  (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viernes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8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6"/>
          <p:cNvSpPr txBox="1"/>
          <p:nvPr/>
        </p:nvSpPr>
        <p:spPr>
          <a:xfrm>
            <a:off x="304800" y="380625"/>
            <a:ext cx="744525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DEL </a:t>
            </a:r>
            <a:r>
              <a:rPr lang="en-GB" sz="2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1" name="Google Shape;911;p106"/>
          <p:cNvSpPr txBox="1"/>
          <p:nvPr/>
        </p:nvSpPr>
        <p:spPr>
          <a:xfrm>
            <a:off x="304800" y="1402653"/>
            <a:ext cx="8534400" cy="2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tiene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distintos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formatos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string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utilidad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queramos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opciones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aunque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investigar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u="sng" dirty="0">
                <a:solidFill>
                  <a:srgbClr val="0097A7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Date - JavaScript | </a:t>
            </a:r>
            <a:r>
              <a:rPr lang="en-GB" sz="1800" u="sng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MDN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7"/>
          <p:cNvSpPr txBox="1"/>
          <p:nvPr/>
        </p:nvSpPr>
        <p:spPr>
          <a:xfrm>
            <a:off x="143475" y="708950"/>
            <a:ext cx="7606575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PRESENTACIÓN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20" name="Google Shape;920;p107"/>
          <p:cNvGraphicFramePr/>
          <p:nvPr>
            <p:extLst>
              <p:ext uri="{D42A27DB-BD31-4B8C-83A1-F6EECF244321}">
                <p14:modId xmlns:p14="http://schemas.microsoft.com/office/powerpoint/2010/main" val="588809322"/>
              </p:ext>
            </p:extLst>
          </p:nvPr>
        </p:nvGraphicFramePr>
        <p:xfrm>
          <a:off x="146738" y="1644288"/>
          <a:ext cx="8769975" cy="212283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76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 err="1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fecha_hora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en-US" sz="1350" dirty="0">
                          <a:solidFill>
                            <a:srgbClr val="0070C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US" sz="1350" dirty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US" sz="13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'December 17, 2022 03:24:00'</a:t>
                      </a:r>
                      <a:r>
                        <a:rPr lang="en-US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 00:00:00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toLocaleDateString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17/12/2021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 err="1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 err="1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toTimeString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7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9"/>
          <p:cNvSpPr txBox="1"/>
          <p:nvPr/>
        </p:nvSpPr>
        <p:spPr>
          <a:xfrm>
            <a:off x="433137" y="611650"/>
            <a:ext cx="7316913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ALGUNOS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PUNTOS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…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33" name="Google Shape;933;p109"/>
          <p:cNvSpPr txBox="1"/>
          <p:nvPr/>
        </p:nvSpPr>
        <p:spPr>
          <a:xfrm>
            <a:off x="304800" y="1556116"/>
            <a:ext cx="8534400" cy="23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diferencias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entre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fechas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quisiera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días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habría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cálculos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adicionales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sobre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-MX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system-ui"/>
              </a:rPr>
              <a:t>Un valor entero que representa el número de milisegundos desde el 1 de enero de 1970 a las 00:00:00 UTC</a:t>
            </a:r>
            <a:endParaRPr dirty="0">
              <a:solidFill>
                <a:schemeClr val="accent1">
                  <a:lumMod val="75000"/>
                </a:schemeClr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 suerte,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existen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librerías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solucionan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estos</a:t>
            </a:r>
            <a:r>
              <a:rPr lang="en-GB" sz="18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eficiente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rápida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trabajaremos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posteriores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0"/>
          <p:cNvSpPr txBox="1"/>
          <p:nvPr/>
        </p:nvSpPr>
        <p:spPr>
          <a:xfrm>
            <a:off x="336884" y="708900"/>
            <a:ext cx="7413179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DIFERENCIAS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ENTRE FECHAS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aphicFrame>
        <p:nvGraphicFramePr>
          <p:cNvPr id="942" name="Google Shape;942;p110"/>
          <p:cNvGraphicFramePr/>
          <p:nvPr>
            <p:extLst>
              <p:ext uri="{D42A27DB-BD31-4B8C-83A1-F6EECF244321}">
                <p14:modId xmlns:p14="http://schemas.microsoft.com/office/powerpoint/2010/main" val="3797583355"/>
              </p:ext>
            </p:extLst>
          </p:nvPr>
        </p:nvGraphicFramePr>
        <p:xfrm>
          <a:off x="1435963" y="1899438"/>
          <a:ext cx="6272075" cy="2402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27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2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17, 2021"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691200000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86400000</a:t>
                      </a:r>
                      <a:endParaRPr sz="1350" dirty="0">
                        <a:solidFill>
                          <a:srgbClr val="B5CEA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 </a:t>
                      </a:r>
                      <a:r>
                        <a:rPr lang="en-GB" sz="1350" dirty="0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hoy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) /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milisegundosPorDia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8</a:t>
                      </a:r>
                      <a:endParaRPr sz="1550" dirty="0">
                        <a:solidFill>
                          <a:srgbClr val="569CD6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71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909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CLASES DE 2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DOS CLASES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>
            <p:extLst>
              <p:ext uri="{D42A27DB-BD31-4B8C-83A1-F6EECF244321}">
                <p14:modId xmlns:p14="http://schemas.microsoft.com/office/powerpoint/2010/main" val="2033608782"/>
              </p:ext>
            </p:extLst>
          </p:nvPr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262674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LA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CLASE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DATE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E53026BA-7EF4-AAA4-9DCC-E7DA45A6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251774"/>
            <a:ext cx="4762500" cy="3571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7"/>
          <p:cNvSpPr txBox="1"/>
          <p:nvPr/>
        </p:nvSpPr>
        <p:spPr>
          <a:xfrm>
            <a:off x="630450" y="2196600"/>
            <a:ext cx="7883100" cy="1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Seguramente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necesitemos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manipular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manejamos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JavaScript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posee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Date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diseñada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1393950" y="229450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DATE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32" name="Google Shape;832;p98"/>
          <p:cNvSpPr txBox="1"/>
          <p:nvPr/>
        </p:nvSpPr>
        <p:spPr>
          <a:xfrm>
            <a:off x="630450" y="1417775"/>
            <a:ext cx="78831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dirty="0">
                <a:solidFill>
                  <a:schemeClr val="dk1"/>
                </a:solidFill>
                <a:highlight>
                  <a:srgbClr val="3CEFAB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Date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tiempo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actual: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34" name="Google Shape;834;p98"/>
          <p:cNvGraphicFramePr/>
          <p:nvPr/>
        </p:nvGraphicFramePr>
        <p:xfrm>
          <a:off x="603338" y="2276450"/>
          <a:ext cx="7937325" cy="80330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5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 </a:t>
                      </a:r>
                      <a:r>
                        <a:rPr lang="en-GB" sz="15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5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5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 )</a:t>
                      </a:r>
                      <a:endParaRPr sz="15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Fri Dec 17 2021 11:35:08 GMT-0300 (hora </a:t>
                      </a:r>
                      <a:r>
                        <a:rPr lang="en-GB" sz="15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5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900" dirty="0"/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0"/>
          <p:cNvSpPr txBox="1"/>
          <p:nvPr/>
        </p:nvSpPr>
        <p:spPr>
          <a:xfrm>
            <a:off x="587834" y="913152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CONSTRUCTOR</a:t>
            </a:r>
            <a:endParaRPr sz="3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7" name="Google Shape;847;p100"/>
          <p:cNvSpPr txBox="1"/>
          <p:nvPr/>
        </p:nvSpPr>
        <p:spPr>
          <a:xfrm>
            <a:off x="382800" y="1839012"/>
            <a:ext cx="8378400" cy="12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constructor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clase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objetos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date con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8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diferentes</a:t>
            </a:r>
            <a:r>
              <a:rPr lang="en-GB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orden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día, hora,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minutos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milisegundos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number).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12649" y="832200"/>
            <a:ext cx="73443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convención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la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trabaja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construir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meses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0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(0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enero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11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diciembre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días a </a:t>
            </a:r>
            <a:r>
              <a:rPr lang="en-GB" sz="1700" dirty="0" err="1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700" dirty="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del 1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6" name="Google Shape;856;p101"/>
          <p:cNvGraphicFramePr/>
          <p:nvPr>
            <p:extLst>
              <p:ext uri="{D42A27DB-BD31-4B8C-83A1-F6EECF244321}">
                <p14:modId xmlns:p14="http://schemas.microsoft.com/office/powerpoint/2010/main" val="1478965632"/>
              </p:ext>
            </p:extLst>
          </p:nvPr>
        </p:nvGraphicFramePr>
        <p:xfrm>
          <a:off x="712649" y="1642904"/>
          <a:ext cx="7937325" cy="184305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2020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Feb 15 2020 00:00:00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350"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3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3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2021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25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23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-GB" sz="1350" dirty="0">
                          <a:solidFill>
                            <a:srgbClr val="B5CEA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59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3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3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3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3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3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3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57" name="Google Shape;857;p101"/>
          <p:cNvSpPr txBox="1"/>
          <p:nvPr/>
        </p:nvSpPr>
        <p:spPr>
          <a:xfrm>
            <a:off x="414112" y="3305458"/>
            <a:ext cx="85344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fecha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formato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858" name="Google Shape;858;p101"/>
          <p:cNvGraphicFramePr/>
          <p:nvPr>
            <p:extLst>
              <p:ext uri="{D42A27DB-BD31-4B8C-83A1-F6EECF244321}">
                <p14:modId xmlns:p14="http://schemas.microsoft.com/office/powerpoint/2010/main" val="1723736170"/>
              </p:ext>
            </p:extLst>
          </p:nvPr>
        </p:nvGraphicFramePr>
        <p:xfrm>
          <a:off x="712650" y="3872450"/>
          <a:ext cx="7937325" cy="10646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</a:t>
                      </a:r>
                      <a:r>
                        <a:rPr lang="en-GB" sz="1450" dirty="0">
                          <a:solidFill>
                            <a:srgbClr val="569CD6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new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 sz="1450" dirty="0">
                          <a:solidFill>
                            <a:srgbClr val="4EC9B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Date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>
                          <a:solidFill>
                            <a:srgbClr val="CE917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"December 25, 2021 23:59:59"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9CDCFE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console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en-GB" sz="1450" dirty="0">
                          <a:solidFill>
                            <a:srgbClr val="DCDCAA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log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en-GB" sz="1450" dirty="0" err="1">
                          <a:solidFill>
                            <a:srgbClr val="4FC1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casiNavidad</a:t>
                      </a:r>
                      <a:r>
                        <a:rPr lang="en-GB" sz="1450" dirty="0">
                          <a:solidFill>
                            <a:srgbClr val="D4D4D4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Sat Dec 25 2021 23:59:59 GMT-0300 (hora </a:t>
                      </a:r>
                      <a:r>
                        <a:rPr lang="en-GB" sz="1450" dirty="0" err="1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estándar</a:t>
                      </a:r>
                      <a:r>
                        <a:rPr lang="en-GB" sz="1450" dirty="0">
                          <a:solidFill>
                            <a:srgbClr val="6A995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de Argentina)</a:t>
                      </a:r>
                      <a:endParaRPr sz="1650" dirty="0">
                        <a:solidFill>
                          <a:srgbClr val="9CDCFE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3"/>
          <p:cNvSpPr txBox="1"/>
          <p:nvPr/>
        </p:nvSpPr>
        <p:spPr>
          <a:xfrm>
            <a:off x="1393975" y="210375"/>
            <a:ext cx="6356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9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</a:t>
            </a:r>
            <a:r>
              <a:rPr lang="en-GB" sz="29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SINGULAR</a:t>
            </a: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9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2" name="Google Shape;872;p103"/>
          <p:cNvSpPr txBox="1"/>
          <p:nvPr/>
        </p:nvSpPr>
        <p:spPr>
          <a:xfrm>
            <a:off x="304800" y="1118550"/>
            <a:ext cx="85344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Instanciado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Date,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aplicar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métodos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determinados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misma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74" name="Google Shape;874;p103"/>
          <p:cNvSpPr txBox="1"/>
          <p:nvPr/>
        </p:nvSpPr>
        <p:spPr>
          <a:xfrm>
            <a:off x="5796350" y="3072584"/>
            <a:ext cx="2950608" cy="1740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día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lang="en-GB"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(1 = lunes, 7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domingo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5" name="Google Shape;875;p103"/>
          <p:cNvSpPr txBox="1"/>
          <p:nvPr/>
        </p:nvSpPr>
        <p:spPr>
          <a:xfrm>
            <a:off x="1869323" y="2401836"/>
            <a:ext cx="14202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getMonth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6" name="Google Shape;876;p103"/>
          <p:cNvSpPr txBox="1"/>
          <p:nvPr/>
        </p:nvSpPr>
        <p:spPr>
          <a:xfrm>
            <a:off x="3559850" y="3143950"/>
            <a:ext cx="2236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devolverá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año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creado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7" name="Google Shape;877;p103"/>
          <p:cNvSpPr txBox="1"/>
          <p:nvPr/>
        </p:nvSpPr>
        <p:spPr>
          <a:xfrm>
            <a:off x="1519238" y="3122467"/>
            <a:ext cx="2068800" cy="1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retornará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number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(entre 0 y 11).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8" name="Google Shape;878;p103"/>
          <p:cNvSpPr txBox="1"/>
          <p:nvPr/>
        </p:nvSpPr>
        <p:spPr>
          <a:xfrm>
            <a:off x="4001149" y="2426200"/>
            <a:ext cx="1545409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getFullYear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79" name="Google Shape;879;p103"/>
          <p:cNvSpPr txBox="1"/>
          <p:nvPr/>
        </p:nvSpPr>
        <p:spPr>
          <a:xfrm>
            <a:off x="5969125" y="2426200"/>
            <a:ext cx="1353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getDay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()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880" name="Google Shape;880;p103"/>
          <p:cNvCxnSpPr/>
          <p:nvPr/>
        </p:nvCxnSpPr>
        <p:spPr>
          <a:xfrm rot="10800000">
            <a:off x="4678100" y="195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03"/>
          <p:cNvCxnSpPr/>
          <p:nvPr/>
        </p:nvCxnSpPr>
        <p:spPr>
          <a:xfrm>
            <a:off x="2497975" y="2225225"/>
            <a:ext cx="4148100" cy="0"/>
          </a:xfrm>
          <a:prstGeom prst="straightConnector1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03"/>
          <p:cNvCxnSpPr/>
          <p:nvPr/>
        </p:nvCxnSpPr>
        <p:spPr>
          <a:xfrm rot="10800000">
            <a:off x="2497975" y="222346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3" name="Google Shape;883;p103"/>
          <p:cNvCxnSpPr/>
          <p:nvPr/>
        </p:nvCxnSpPr>
        <p:spPr>
          <a:xfrm rot="10800000">
            <a:off x="4678100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103"/>
          <p:cNvCxnSpPr/>
          <p:nvPr/>
        </p:nvCxnSpPr>
        <p:spPr>
          <a:xfrm rot="10800000">
            <a:off x="6646075" y="2231315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103"/>
          <p:cNvCxnSpPr/>
          <p:nvPr/>
        </p:nvCxnSpPr>
        <p:spPr>
          <a:xfrm rot="10800000">
            <a:off x="2497975" y="287764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103"/>
          <p:cNvCxnSpPr/>
          <p:nvPr/>
        </p:nvCxnSpPr>
        <p:spPr>
          <a:xfrm rot="10800000">
            <a:off x="4678100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7" name="Google Shape;887;p103"/>
          <p:cNvCxnSpPr/>
          <p:nvPr/>
        </p:nvCxnSpPr>
        <p:spPr>
          <a:xfrm rot="10800000">
            <a:off x="6646075" y="2885490"/>
            <a:ext cx="0" cy="270000"/>
          </a:xfrm>
          <a:prstGeom prst="straightConnector1">
            <a:avLst/>
          </a:prstGeom>
          <a:noFill/>
          <a:ln w="28575" cap="flat" cmpd="sng">
            <a:solidFill>
              <a:srgbClr val="3CEFA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103"/>
          <p:cNvSpPr/>
          <p:nvPr/>
        </p:nvSpPr>
        <p:spPr>
          <a:xfrm>
            <a:off x="1950774" y="2520250"/>
            <a:ext cx="1257299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03"/>
          <p:cNvSpPr/>
          <p:nvPr/>
        </p:nvSpPr>
        <p:spPr>
          <a:xfrm>
            <a:off x="3995274" y="2528100"/>
            <a:ext cx="1545408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03"/>
          <p:cNvSpPr/>
          <p:nvPr/>
        </p:nvSpPr>
        <p:spPr>
          <a:xfrm>
            <a:off x="6098875" y="2528113"/>
            <a:ext cx="1094400" cy="330600"/>
          </a:xfrm>
          <a:prstGeom prst="rect">
            <a:avLst/>
          </a:prstGeom>
          <a:noFill/>
          <a:ln w="1905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2288</Words>
  <Application>Microsoft Office PowerPoint</Application>
  <PresentationFormat>Presentación en pantalla (16:9)</PresentationFormat>
  <Paragraphs>340</Paragraphs>
  <Slides>39</Slides>
  <Notes>39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39</vt:i4>
      </vt:variant>
    </vt:vector>
  </HeadingPairs>
  <TitlesOfParts>
    <vt:vector size="50" baseType="lpstr">
      <vt:lpstr>Arial</vt:lpstr>
      <vt:lpstr>Helvetica Neue</vt:lpstr>
      <vt:lpstr>Anton</vt:lpstr>
      <vt:lpstr>Helvetica Neue Light</vt:lpstr>
      <vt:lpstr>Consolas</vt:lpstr>
      <vt:lpstr>Lato</vt:lpstr>
      <vt:lpstr>Wingdings</vt:lpstr>
      <vt:lpstr>system-ui</vt:lpstr>
      <vt:lpstr>Courier New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16</cp:revision>
  <dcterms:modified xsi:type="dcterms:W3CDTF">2022-10-02T18:54:56Z</dcterms:modified>
</cp:coreProperties>
</file>